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70" r:id="rId6"/>
    <p:sldId id="271" r:id="rId7"/>
    <p:sldId id="275" r:id="rId8"/>
    <p:sldId id="276" r:id="rId9"/>
    <p:sldId id="268" r:id="rId10"/>
    <p:sldId id="274" r:id="rId11"/>
    <p:sldId id="277" r:id="rId12"/>
    <p:sldId id="272" r:id="rId13"/>
    <p:sldId id="27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D09CEF-305A-0243-996E-B19F1DDB25D1}">
          <p14:sldIdLst>
            <p14:sldId id="256"/>
            <p14:sldId id="265"/>
            <p14:sldId id="266"/>
            <p14:sldId id="267"/>
            <p14:sldId id="270"/>
            <p14:sldId id="271"/>
            <p14:sldId id="275"/>
            <p14:sldId id="276"/>
            <p14:sldId id="268"/>
            <p14:sldId id="274"/>
            <p14:sldId id="277"/>
            <p14:sldId id="272"/>
            <p14:sldId id="273"/>
            <p14:sldId id="26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6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56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42888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478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725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63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04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8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1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5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2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5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March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March 14,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9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ry.mongodb.org/" TargetMode="External"/><Relationship Id="rId4" Type="http://schemas.openxmlformats.org/officeDocument/2006/relationships/hyperlink" Target="http://try.redis.io/" TargetMode="External"/><Relationship Id="rId5" Type="http://schemas.openxmlformats.org/officeDocument/2006/relationships/hyperlink" Target="http://redis.io/topics/pubsub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ynda.com/NoSQL-tutorials/Up-Running-NoSQL-Databases/111598-2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ynda.com/Backbonejs-tutorials/Up-Running-Backbonejs/120900-2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ynda.com/JavaScript-tutorials/Nodejs-Essential-Training/141132-2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ynda.com/JavaScript-tutorials/JavaScript-templating-mustachejs/114901/125776-4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idsystemgenerator.com/" TargetMode="External"/><Relationship Id="rId4" Type="http://schemas.openxmlformats.org/officeDocument/2006/relationships/hyperlink" Target="http://www.lynda.com/Photoshop-tutorials/Photoshop-Web-Design/105368-2.html" TargetMode="External"/><Relationship Id="rId5" Type="http://schemas.openxmlformats.org/officeDocument/2006/relationships/hyperlink" Target="http://www.lynda.com/Photoshop-tutorials/Photoshop-CC-One-One-Fundamentals/124096-2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uideguide.m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validator.w3.org/" TargetMode="External"/><Relationship Id="rId4" Type="http://schemas.openxmlformats.org/officeDocument/2006/relationships/hyperlink" Target="http://www.w3schools.com/cssref/css_selectors.asp" TargetMode="External"/><Relationship Id="rId5" Type="http://schemas.openxmlformats.org/officeDocument/2006/relationships/hyperlink" Target="http://coding.smashingmagazine.com/2007/07/27/css-specificity-things-you-should-know/" TargetMode="External"/><Relationship Id="rId6" Type="http://schemas.openxmlformats.org/officeDocument/2006/relationships/hyperlink" Target="http://jigsaw.w3.org/css-validator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tag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tswatch.com/" TargetMode="External"/><Relationship Id="rId4" Type="http://schemas.openxmlformats.org/officeDocument/2006/relationships/hyperlink" Target="http://foundation.zurb.com/" TargetMode="External"/><Relationship Id="rId5" Type="http://schemas.openxmlformats.org/officeDocument/2006/relationships/hyperlink" Target="http://jquerymobile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etbootstrap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ass-lang.com/" TargetMode="External"/><Relationship Id="rId4" Type="http://schemas.openxmlformats.org/officeDocument/2006/relationships/hyperlink" Target="http://www.lynda.com/CSS-tutorials/CSS-LESS-SASS/107921-2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sscss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ynda.com/CSS-tutorials/CSS-Animations/115434-2.html" TargetMode="External"/><Relationship Id="rId4" Type="http://schemas.openxmlformats.org/officeDocument/2006/relationships/hyperlink" Target="http://www.lynda.com/Dreamweaver-tutorials/CSS-Transitions-Transforms/101072-2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ynda.com/HTML-5-tutorials/HTML5-Graphics-and-Animation-with-Canvas/80782-2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on/" TargetMode="External"/><Relationship Id="rId4" Type="http://schemas.openxmlformats.org/officeDocument/2006/relationships/hyperlink" Target="http://www.w3schools.com/ajax/default.asp" TargetMode="External"/><Relationship Id="rId5" Type="http://schemas.openxmlformats.org/officeDocument/2006/relationships/hyperlink" Target="https://api.jquery.com/jQuery.ajax/" TargetMode="External"/><Relationship Id="rId6" Type="http://schemas.openxmlformats.org/officeDocument/2006/relationships/hyperlink" Target="http://www.w3schools.com/js/DEFAULT.asp" TargetMode="External"/><Relationship Id="rId7" Type="http://schemas.openxmlformats.org/officeDocument/2006/relationships/hyperlink" Target="http://www.lynda.com/JavaScript-tutorials/Essential-Training/81266-2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js/js_events_examples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Designveloper</a:t>
            </a:r>
            <a:br>
              <a:rPr lang="en-US" dirty="0" smtClean="0"/>
            </a:br>
            <a:r>
              <a:rPr lang="en-US" dirty="0" smtClean="0"/>
              <a:t>Overview of Web and App development process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11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</a:p>
          <a:p>
            <a:r>
              <a:rPr lang="en-US" dirty="0" smtClean="0"/>
              <a:t>Hung Vo - CEO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3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Only SQL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http://www.lynda.com/NoSQL-tutorials/Up-Running-NoSQL-Databases/111598-2.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Saves data as BSON objects (Binary JSON)</a:t>
            </a:r>
          </a:p>
          <a:p>
            <a:r>
              <a:rPr lang="en-US" dirty="0" err="1" smtClean="0"/>
              <a:t>MongoDB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http://try.mongodb.org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Redis</a:t>
            </a:r>
            <a:r>
              <a:rPr lang="en-US" dirty="0" smtClean="0"/>
              <a:t>: </a:t>
            </a:r>
            <a:r>
              <a:rPr lang="en-US" dirty="0">
                <a:hlinkClick r:id="rId4"/>
              </a:rPr>
              <a:t>http://try.redis.io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Pub/Sub for </a:t>
            </a:r>
            <a:r>
              <a:rPr lang="en-US" dirty="0" err="1" smtClean="0"/>
              <a:t>realtime</a:t>
            </a:r>
            <a:r>
              <a:rPr lang="en-US" dirty="0" smtClean="0"/>
              <a:t> processing</a:t>
            </a:r>
          </a:p>
          <a:p>
            <a:pPr marL="0" indent="0">
              <a:buNone/>
            </a:pPr>
            <a:r>
              <a:rPr lang="en-US" smtClean="0">
                <a:hlinkClick r:id="rId5"/>
              </a:rPr>
              <a:t>	http</a:t>
            </a:r>
            <a:r>
              <a:rPr lang="en-US" dirty="0">
                <a:hlinkClick r:id="rId5"/>
              </a:rPr>
              <a:t>://redis.io/topics/</a:t>
            </a:r>
            <a:r>
              <a:rPr lang="en-US" dirty="0" smtClean="0">
                <a:hlinkClick r:id="rId5"/>
              </a:rPr>
              <a:t>pubsub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86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less, do more</a:t>
            </a:r>
          </a:p>
          <a:p>
            <a:r>
              <a:rPr lang="en-US" dirty="0" smtClean="0"/>
              <a:t>$:object</a:t>
            </a:r>
          </a:p>
          <a:p>
            <a:pPr lvl="1"/>
            <a:r>
              <a:rPr lang="en-US" dirty="0" smtClean="0"/>
              <a:t>$ = select</a:t>
            </a:r>
          </a:p>
          <a:p>
            <a:pPr lvl="1"/>
            <a:r>
              <a:rPr lang="en-US" dirty="0" smtClean="0"/>
              <a:t>$(</a:t>
            </a:r>
            <a:r>
              <a:rPr lang="en-US" dirty="0" err="1" smtClean="0"/>
              <a:t>css</a:t>
            </a:r>
            <a:r>
              <a:rPr lang="en-US" dirty="0" smtClean="0"/>
              <a:t> expression)</a:t>
            </a:r>
          </a:p>
          <a:p>
            <a:pPr lvl="1"/>
            <a:r>
              <a:rPr lang="en-US" dirty="0" smtClean="0"/>
              <a:t>$.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97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Backbonejs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MVC for frontend</a:t>
            </a:r>
          </a:p>
          <a:p>
            <a:pPr lvl="1"/>
            <a:r>
              <a:rPr lang="en-US" dirty="0" smtClean="0"/>
              <a:t>Event</a:t>
            </a:r>
          </a:p>
          <a:p>
            <a:pPr lvl="1"/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Collection</a:t>
            </a:r>
          </a:p>
          <a:p>
            <a:pPr lvl="1"/>
            <a:r>
              <a:rPr lang="en-US" dirty="0" smtClean="0"/>
              <a:t>View</a:t>
            </a:r>
          </a:p>
          <a:p>
            <a:r>
              <a:rPr lang="en-US" dirty="0">
                <a:hlinkClick r:id="rId2"/>
              </a:rPr>
              <a:t>http://www.lynda.com/Backbonejs-tutorials/Up-Running-Backbonejs/120900-2.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5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that runs on server</a:t>
            </a:r>
          </a:p>
          <a:p>
            <a:r>
              <a:rPr lang="en-US" dirty="0" smtClean="0"/>
              <a:t>Event-driven</a:t>
            </a:r>
          </a:p>
          <a:p>
            <a:r>
              <a:rPr lang="en-US" dirty="0" smtClean="0"/>
              <a:t>Non-blocking IO model</a:t>
            </a:r>
          </a:p>
          <a:p>
            <a:r>
              <a:rPr lang="en-US" dirty="0" smtClean="0"/>
              <a:t>Perfect for data intensive real time apps that run across distributed devices</a:t>
            </a:r>
          </a:p>
          <a:p>
            <a:r>
              <a:rPr lang="en-US" dirty="0" err="1" smtClean="0"/>
              <a:t>Soket.io</a:t>
            </a:r>
            <a:r>
              <a:rPr lang="en-US" dirty="0" smtClean="0"/>
              <a:t> : </a:t>
            </a:r>
            <a:r>
              <a:rPr lang="en-US" dirty="0" err="1" smtClean="0"/>
              <a:t>realtime</a:t>
            </a:r>
            <a:r>
              <a:rPr lang="en-US" dirty="0" smtClean="0"/>
              <a:t> processing</a:t>
            </a:r>
          </a:p>
          <a:p>
            <a:r>
              <a:rPr lang="en-US" dirty="0">
                <a:hlinkClick r:id="rId2"/>
              </a:rPr>
              <a:t>http://www.lynda.com/JavaScript-tutorials/Nodejs-Essential-Training/141132-2.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7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Mustache.js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http://www.lynda.com/JavaScript-tutorials/JavaScript-templating-mustachejs/114901/125776-4.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Handlebar</a:t>
            </a:r>
          </a:p>
          <a:p>
            <a:r>
              <a:rPr lang="en-US" dirty="0" smtClean="0"/>
              <a:t>EJS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22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 smtClean="0"/>
              <a:t>Web development process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Design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Convert to HTML/CSS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Manipulate animation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Create JS template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Database and logic processing</a:t>
            </a:r>
          </a:p>
          <a:p>
            <a:pPr marL="285750">
              <a:buFontTx/>
              <a:buChar char="-"/>
            </a:pPr>
            <a:r>
              <a:rPr lang="en-US" dirty="0" smtClean="0"/>
              <a:t>Focus on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What is important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How to get things done faster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50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Using PSD, Illustrator</a:t>
            </a:r>
          </a:p>
          <a:p>
            <a:r>
              <a:rPr lang="en-US" dirty="0" smtClean="0"/>
              <a:t>Arrange workspace</a:t>
            </a:r>
          </a:p>
          <a:p>
            <a:r>
              <a:rPr lang="en-US" dirty="0" smtClean="0"/>
              <a:t>Understand different screen size</a:t>
            </a:r>
          </a:p>
          <a:p>
            <a:r>
              <a:rPr lang="en-US" dirty="0" smtClean="0"/>
              <a:t>Color types, color profile</a:t>
            </a:r>
          </a:p>
          <a:p>
            <a:r>
              <a:rPr lang="en-US" dirty="0" smtClean="0"/>
              <a:t>Layers, layer comp</a:t>
            </a:r>
          </a:p>
          <a:p>
            <a:r>
              <a:rPr lang="en-US" dirty="0" smtClean="0"/>
              <a:t>Text styling</a:t>
            </a:r>
          </a:p>
          <a:p>
            <a:r>
              <a:rPr lang="en-US" dirty="0" smtClean="0"/>
              <a:t>Image Sprite</a:t>
            </a:r>
          </a:p>
          <a:p>
            <a:r>
              <a:rPr lang="en-US" dirty="0" smtClean="0"/>
              <a:t>Image types: JPEG, GIF, PNG</a:t>
            </a:r>
          </a:p>
          <a:p>
            <a:r>
              <a:rPr lang="en-US" dirty="0"/>
              <a:t>Grid system </a:t>
            </a:r>
            <a:r>
              <a:rPr lang="en-US" dirty="0">
                <a:hlinkClick r:id="rId2"/>
              </a:rPr>
              <a:t>http://guideguide.me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http://www.gridsystemgenerator.com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/>
              <a:t>Ref: </a:t>
            </a:r>
            <a:r>
              <a:rPr lang="en-US" dirty="0">
                <a:hlinkClick r:id="rId4"/>
              </a:rPr>
              <a:t>http://www.lynda.com/Photoshop-tutorials/Photoshop-Web-Design/105368-2.</a:t>
            </a:r>
            <a:r>
              <a:rPr lang="en-US" dirty="0" smtClean="0">
                <a:hlinkClick r:id="rId4"/>
              </a:rPr>
              <a:t>html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://www.lynda.com/Photoshop-tutorials/Photoshop-CC-One-One-Fundamentals/124096-2.</a:t>
            </a:r>
            <a:r>
              <a:rPr lang="en-US" dirty="0" smtClean="0">
                <a:hlinkClick r:id="rId5"/>
              </a:rPr>
              <a:t>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04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</a:p>
          <a:p>
            <a:pPr lvl="1"/>
            <a:r>
              <a:rPr lang="en-US" dirty="0"/>
              <a:t>Tags </a:t>
            </a:r>
            <a:r>
              <a:rPr lang="en-US" dirty="0">
                <a:hlinkClick r:id="rId2"/>
              </a:rPr>
              <a:t>http://www.w3schools.com/tags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Validate </a:t>
            </a:r>
            <a:r>
              <a:rPr lang="en-US" dirty="0"/>
              <a:t>your HTML - </a:t>
            </a:r>
            <a:r>
              <a:rPr lang="en-US" dirty="0">
                <a:hlinkClick r:id="rId3"/>
              </a:rPr>
              <a:t>http://validator.w3.org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CSS3</a:t>
            </a:r>
          </a:p>
          <a:p>
            <a:pPr lvl="1"/>
            <a:r>
              <a:rPr lang="en-US" dirty="0"/>
              <a:t>CSS selector - </a:t>
            </a:r>
            <a:r>
              <a:rPr lang="en-US" dirty="0">
                <a:hlinkClick r:id="rId4"/>
              </a:rPr>
              <a:t>http://www.w3schools.com/cssref/</a:t>
            </a:r>
            <a:r>
              <a:rPr lang="en-US" dirty="0" smtClean="0">
                <a:hlinkClick r:id="rId4"/>
              </a:rPr>
              <a:t>css_selectors.asp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CSS specificity - </a:t>
            </a:r>
            <a:r>
              <a:rPr lang="en-US" dirty="0">
                <a:hlinkClick r:id="rId5"/>
              </a:rPr>
              <a:t>http://coding.smashingmagazine.com/2007/07/27/css-specificity-things-you-should-know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Validate </a:t>
            </a:r>
            <a:r>
              <a:rPr lang="en-US" dirty="0"/>
              <a:t>your CSS - </a:t>
            </a:r>
            <a:r>
              <a:rPr lang="en-US" dirty="0">
                <a:hlinkClick r:id="rId6"/>
              </a:rPr>
              <a:t>http://jigsaw.w3.org/css-validator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03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 to HTML/CSS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Keyboard </a:t>
            </a:r>
            <a:r>
              <a:rPr lang="en-US" dirty="0" smtClean="0"/>
              <a:t>shortcuts</a:t>
            </a:r>
            <a:endParaRPr lang="en-US" dirty="0"/>
          </a:p>
          <a:p>
            <a:r>
              <a:rPr lang="en-US" dirty="0"/>
              <a:t>How to get info about: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Image</a:t>
            </a:r>
          </a:p>
          <a:p>
            <a:pPr lvl="1"/>
            <a:r>
              <a:rPr lang="en-US" dirty="0"/>
              <a:t>Color</a:t>
            </a:r>
          </a:p>
          <a:p>
            <a:pPr lvl="1"/>
            <a:r>
              <a:rPr lang="en-US" dirty="0"/>
              <a:t>Dimension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8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Bootstrap - </a:t>
            </a:r>
            <a:r>
              <a:rPr lang="en-US" dirty="0">
                <a:hlinkClick r:id="rId2"/>
              </a:rPr>
              <a:t>http://getbootstrap.com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http://bootswatch.com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Zurb</a:t>
            </a:r>
            <a:r>
              <a:rPr lang="en-US" dirty="0"/>
              <a:t> Foundation - </a:t>
            </a:r>
            <a:r>
              <a:rPr lang="en-US" dirty="0">
                <a:hlinkClick r:id="rId4"/>
              </a:rPr>
              <a:t>http://foundation.zurb.com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jQuery</a:t>
            </a:r>
            <a:r>
              <a:rPr lang="en-US" dirty="0"/>
              <a:t> Mobile - </a:t>
            </a:r>
            <a:r>
              <a:rPr lang="en-US" dirty="0">
                <a:hlinkClick r:id="rId5"/>
              </a:rPr>
              <a:t>http://jquerymobile.com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9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preprocessor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/ SASS - </a:t>
            </a:r>
            <a:r>
              <a:rPr lang="en-US" dirty="0">
                <a:hlinkClick r:id="rId2"/>
              </a:rPr>
              <a:t>http://lesscss.org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/>
              <a:t> - </a:t>
            </a:r>
            <a:r>
              <a:rPr lang="en-US" dirty="0">
                <a:hlinkClick r:id="rId3"/>
              </a:rPr>
              <a:t>http://sass-lang.com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>
                <a:hlinkClick r:id="rId4"/>
              </a:rPr>
              <a:t>http://www.lynda.com/CSS-tutorials/CSS-LESS-SASS/107921-2.</a:t>
            </a:r>
            <a:r>
              <a:rPr lang="en-US" dirty="0" smtClean="0">
                <a:hlinkClick r:id="rId4"/>
              </a:rPr>
              <a:t>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6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HTML5 Canvas </a:t>
            </a:r>
            <a:r>
              <a:rPr lang="en-US" dirty="0" smtClean="0"/>
              <a:t>-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://www.lynda.com/HTML-5-tutorials/HTML5-Graphics-and-Animation-with-Canvas/80782-2.</a:t>
            </a:r>
            <a:r>
              <a:rPr lang="en-US" dirty="0" smtClean="0">
                <a:hlinkClick r:id="rId2"/>
              </a:rPr>
              <a:t>html</a:t>
            </a:r>
            <a:r>
              <a:rPr lang="en-US" dirty="0" smtClean="0"/>
              <a:t> </a:t>
            </a:r>
          </a:p>
          <a:p>
            <a:r>
              <a:rPr lang="en-US" dirty="0"/>
              <a:t>CSS </a:t>
            </a:r>
            <a:r>
              <a:rPr lang="en-US" dirty="0">
                <a:hlinkClick r:id="rId3"/>
              </a:rPr>
              <a:t>http://www.lynda.com/CSS-tutorials/CSS-Animations/115434-2.</a:t>
            </a:r>
            <a:r>
              <a:rPr lang="en-US" dirty="0" smtClean="0">
                <a:hlinkClick r:id="rId3"/>
              </a:rPr>
              <a:t>html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http://www.lynda.com/Dreamweaver-tutorials/CSS-Transitions-Transforms/101072-2.</a:t>
            </a:r>
            <a:r>
              <a:rPr lang="en-US" dirty="0" smtClean="0">
                <a:hlinkClick r:id="rId4"/>
              </a:rPr>
              <a:t>html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jQuery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562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Animation manipulation</a:t>
            </a:r>
          </a:p>
          <a:p>
            <a:r>
              <a:rPr lang="en-US" dirty="0" smtClean="0"/>
              <a:t>Database and logic manipulation</a:t>
            </a:r>
          </a:p>
          <a:p>
            <a:r>
              <a:rPr lang="en-US" dirty="0" smtClean="0"/>
              <a:t>Focus:</a:t>
            </a:r>
          </a:p>
          <a:p>
            <a:pPr lvl="1"/>
            <a:r>
              <a:rPr lang="en-US" dirty="0" smtClean="0"/>
              <a:t>Objects – how it works, define objects</a:t>
            </a:r>
          </a:p>
          <a:p>
            <a:pPr lvl="1"/>
            <a:r>
              <a:rPr lang="en-US" dirty="0" smtClean="0"/>
              <a:t>Events </a:t>
            </a:r>
            <a:r>
              <a:rPr lang="en-US" dirty="0"/>
              <a:t>- </a:t>
            </a:r>
            <a:r>
              <a:rPr lang="en-US" dirty="0">
                <a:hlinkClick r:id="rId2"/>
              </a:rPr>
              <a:t>http://www.w3schools.com/js/</a:t>
            </a:r>
            <a:r>
              <a:rPr lang="en-US" dirty="0" smtClean="0">
                <a:hlinkClick r:id="rId2"/>
              </a:rPr>
              <a:t>js_events_examples.asp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JSON - </a:t>
            </a:r>
            <a:r>
              <a:rPr lang="en-US" dirty="0">
                <a:hlinkClick r:id="rId3"/>
              </a:rPr>
              <a:t>http://www.w3schools.com/json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Ajax - </a:t>
            </a:r>
            <a:r>
              <a:rPr lang="en-US" dirty="0">
                <a:hlinkClick r:id="rId4"/>
              </a:rPr>
              <a:t>http://www.w3schools.com/ajax/</a:t>
            </a:r>
            <a:r>
              <a:rPr lang="en-US" dirty="0" smtClean="0">
                <a:hlinkClick r:id="rId4"/>
              </a:rPr>
              <a:t>default.asp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://api.jquery.com/jQuery.ajax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Ref:</a:t>
            </a:r>
          </a:p>
          <a:p>
            <a:pPr marL="0" indent="0">
              <a:buNone/>
            </a:pPr>
            <a:r>
              <a:rPr lang="en-US" dirty="0">
                <a:hlinkClick r:id="rId6"/>
              </a:rPr>
              <a:t>http://www.w3schools.com/js/</a:t>
            </a:r>
            <a:r>
              <a:rPr lang="en-US" dirty="0" smtClean="0">
                <a:hlinkClick r:id="rId6"/>
              </a:rPr>
              <a:t>DEFAULT.asp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http://www.lynda.com/JavaScript-tutorials/Essential-Training/81266-2.</a:t>
            </a:r>
            <a:r>
              <a:rPr lang="en-US" dirty="0" smtClean="0">
                <a:hlinkClick r:id="rId7"/>
              </a:rPr>
              <a:t>html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83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14405</TotalTime>
  <Words>655</Words>
  <Application>Microsoft Macintosh PowerPoint</Application>
  <PresentationFormat>Custom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Wisp</vt:lpstr>
      <vt:lpstr>Designveloper Overview of Web and App development process </vt:lpstr>
      <vt:lpstr>Agenda</vt:lpstr>
      <vt:lpstr>Design</vt:lpstr>
      <vt:lpstr>HTML/CSS</vt:lpstr>
      <vt:lpstr>PSD to HTML/CSS</vt:lpstr>
      <vt:lpstr>Frameworks</vt:lpstr>
      <vt:lpstr>CSS preprocessor</vt:lpstr>
      <vt:lpstr>Animation manipulation</vt:lpstr>
      <vt:lpstr>JavaScript</vt:lpstr>
      <vt:lpstr>NoSQL</vt:lpstr>
      <vt:lpstr>jQuery</vt:lpstr>
      <vt:lpstr>Backbonejs</vt:lpstr>
      <vt:lpstr>Nodejs</vt:lpstr>
      <vt:lpstr>JS template</vt:lpstr>
    </vt:vector>
  </TitlesOfParts>
  <Company>Clemson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Designveloper</dc:title>
  <dc:creator>Hung VO</dc:creator>
  <cp:lastModifiedBy>Hung Vo</cp:lastModifiedBy>
  <cp:revision>80</cp:revision>
  <dcterms:created xsi:type="dcterms:W3CDTF">2013-06-29T12:03:46Z</dcterms:created>
  <dcterms:modified xsi:type="dcterms:W3CDTF">2014-03-14T02:07:47Z</dcterms:modified>
</cp:coreProperties>
</file>