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69" r:id="rId3"/>
    <p:sldId id="268" r:id="rId4"/>
    <p:sldId id="270" r:id="rId5"/>
    <p:sldId id="265" r:id="rId6"/>
    <p:sldId id="271" r:id="rId7"/>
    <p:sldId id="267" r:id="rId8"/>
    <p:sldId id="272" r:id="rId9"/>
    <p:sldId id="273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D09CEF-305A-0243-996E-B19F1DDB25D1}">
          <p14:sldIdLst>
            <p14:sldId id="256"/>
            <p14:sldId id="269"/>
            <p14:sldId id="268"/>
            <p14:sldId id="270"/>
            <p14:sldId id="265"/>
            <p14:sldId id="271"/>
            <p14:sldId id="267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32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6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56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42888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478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725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63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04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8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1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5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2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5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November 17,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November 17,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9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playlist?list=PL4649287D1D40E87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vs</a:t>
            </a:r>
            <a:r>
              <a:rPr lang="en-US" dirty="0" smtClean="0"/>
              <a:t> 5 Football tactics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13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</a:p>
          <a:p>
            <a:r>
              <a:rPr lang="en-US" dirty="0" smtClean="0"/>
              <a:t>Hung Vo - CEO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3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main moments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– our team in possession</a:t>
            </a:r>
          </a:p>
          <a:p>
            <a:r>
              <a:rPr lang="en-US" dirty="0" smtClean="0"/>
              <a:t>2 – losing possession</a:t>
            </a:r>
          </a:p>
          <a:p>
            <a:r>
              <a:rPr lang="en-US" dirty="0" smtClean="0"/>
              <a:t>3 – opponents in possession</a:t>
            </a:r>
          </a:p>
          <a:p>
            <a:r>
              <a:rPr lang="en-US" dirty="0" smtClean="0"/>
              <a:t>4 – regaining possession</a:t>
            </a:r>
          </a:p>
          <a:p>
            <a:endParaRPr lang="en-US" dirty="0"/>
          </a:p>
          <a:p>
            <a:r>
              <a:rPr lang="en-US" dirty="0" smtClean="0"/>
              <a:t>Open to interpretation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2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Player Roles and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Roles</a:t>
            </a:r>
          </a:p>
          <a:p>
            <a:pPr lvl="1"/>
            <a:r>
              <a:rPr lang="en-US" dirty="0" smtClean="0"/>
              <a:t>1 – Goal scorer</a:t>
            </a:r>
          </a:p>
          <a:p>
            <a:pPr lvl="1"/>
            <a:r>
              <a:rPr lang="en-US" dirty="0" smtClean="0"/>
              <a:t>2 – Play maker, who get the ball to the goal scorer</a:t>
            </a:r>
          </a:p>
          <a:p>
            <a:pPr lvl="1"/>
            <a:r>
              <a:rPr lang="en-US" dirty="0" smtClean="0"/>
              <a:t>3 – Ball winner</a:t>
            </a:r>
          </a:p>
          <a:p>
            <a:pPr lvl="1"/>
            <a:r>
              <a:rPr lang="en-US" dirty="0" smtClean="0"/>
              <a:t>4 – Goal keeper</a:t>
            </a:r>
          </a:p>
          <a:p>
            <a:pPr lvl="1"/>
            <a:endParaRPr lang="en-US" dirty="0"/>
          </a:p>
          <a:p>
            <a:r>
              <a:rPr lang="en-US" dirty="0" smtClean="0"/>
              <a:t>Position</a:t>
            </a:r>
          </a:p>
          <a:p>
            <a:pPr lvl="1"/>
            <a:r>
              <a:rPr lang="en-US" dirty="0" smtClean="0"/>
              <a:t>Center</a:t>
            </a:r>
          </a:p>
          <a:p>
            <a:pPr lvl="1"/>
            <a:r>
              <a:rPr lang="en-US" dirty="0" smtClean="0"/>
              <a:t>Left</a:t>
            </a:r>
          </a:p>
          <a:p>
            <a:pPr lvl="1"/>
            <a:r>
              <a:rPr lang="en-US" dirty="0" smtClean="0"/>
              <a:t>Right</a:t>
            </a:r>
          </a:p>
          <a:p>
            <a:pPr lvl="1"/>
            <a:r>
              <a:rPr lang="en-US" dirty="0" smtClean="0"/>
              <a:t>Ahead of the ball</a:t>
            </a:r>
          </a:p>
          <a:p>
            <a:pPr lvl="1"/>
            <a:r>
              <a:rPr lang="en-US" dirty="0" smtClean="0"/>
              <a:t>Behind the ball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90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https://www.youtube.com/playlist?list=</a:t>
            </a:r>
            <a:r>
              <a:rPr lang="en-US" dirty="0" smtClean="0">
                <a:hlinkClick r:id="rId2"/>
              </a:rPr>
              <a:t>PL4649287D1D40E872</a:t>
            </a:r>
            <a:endParaRPr lang="en-US" dirty="0" smtClean="0"/>
          </a:p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playlist?list</a:t>
            </a:r>
            <a:r>
              <a:rPr lang="en-US"/>
              <a:t>=PLCCFC8720E0DE3127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82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always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</a:t>
            </a:r>
          </a:p>
          <a:p>
            <a:pPr lvl="1"/>
            <a:r>
              <a:rPr lang="en-US" dirty="0" smtClean="0"/>
              <a:t>Strength</a:t>
            </a:r>
          </a:p>
          <a:p>
            <a:pPr lvl="1"/>
            <a:r>
              <a:rPr lang="en-US" dirty="0" smtClean="0"/>
              <a:t>Techniques</a:t>
            </a:r>
          </a:p>
          <a:p>
            <a:r>
              <a:rPr lang="en-US" dirty="0" smtClean="0"/>
              <a:t>Team work</a:t>
            </a:r>
          </a:p>
          <a:p>
            <a:pPr lvl="1"/>
            <a:r>
              <a:rPr lang="en-US" dirty="0" smtClean="0"/>
              <a:t>Form</a:t>
            </a:r>
          </a:p>
          <a:p>
            <a:pPr lvl="1"/>
            <a:r>
              <a:rPr lang="en-US" dirty="0" smtClean="0"/>
              <a:t>Strategy </a:t>
            </a:r>
          </a:p>
          <a:p>
            <a:pPr lvl="1"/>
            <a:r>
              <a:rPr lang="en-US" dirty="0" smtClean="0"/>
              <a:t>Tactics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1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vs</a:t>
            </a:r>
            <a:r>
              <a:rPr lang="en-US" dirty="0" smtClean="0"/>
              <a:t> 1: basic skills: pass or dribble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vs</a:t>
            </a:r>
            <a:r>
              <a:rPr lang="en-US" dirty="0" smtClean="0"/>
              <a:t> 2: </a:t>
            </a:r>
          </a:p>
          <a:p>
            <a:pPr lvl="1"/>
            <a:r>
              <a:rPr lang="en-US" dirty="0" err="1" smtClean="0"/>
              <a:t>Teamplay</a:t>
            </a:r>
            <a:endParaRPr lang="en-US" dirty="0" smtClean="0"/>
          </a:p>
          <a:p>
            <a:pPr lvl="1"/>
            <a:r>
              <a:rPr lang="en-US" dirty="0" smtClean="0"/>
              <a:t>cooperation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vs</a:t>
            </a:r>
            <a:r>
              <a:rPr lang="en-US" dirty="0" smtClean="0"/>
              <a:t> 3</a:t>
            </a:r>
          </a:p>
          <a:p>
            <a:pPr lvl="1"/>
            <a:r>
              <a:rPr lang="en-US" dirty="0" smtClean="0"/>
              <a:t>shape</a:t>
            </a:r>
          </a:p>
          <a:p>
            <a:r>
              <a:rPr lang="en-US" dirty="0" smtClean="0"/>
              <a:t>4 </a:t>
            </a:r>
            <a:r>
              <a:rPr lang="en-US" dirty="0" err="1" smtClean="0"/>
              <a:t>vs</a:t>
            </a:r>
            <a:r>
              <a:rPr lang="en-US" dirty="0" smtClean="0"/>
              <a:t> 4</a:t>
            </a:r>
          </a:p>
          <a:p>
            <a:pPr lvl="1"/>
            <a:r>
              <a:rPr lang="en-US" dirty="0" smtClean="0"/>
              <a:t>Without goal keepers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vs</a:t>
            </a:r>
            <a:r>
              <a:rPr lang="en-US" dirty="0" smtClean="0"/>
              <a:t> 5</a:t>
            </a:r>
          </a:p>
          <a:p>
            <a:pPr lvl="1"/>
            <a:r>
              <a:rPr lang="en-US" dirty="0" smtClean="0"/>
              <a:t>With goal keeper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Changes in available space &amp; opportunities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7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form</a:t>
            </a:r>
            <a:endParaRPr lang="en-US" dirty="0"/>
          </a:p>
        </p:txBody>
      </p:sp>
      <p:pic>
        <p:nvPicPr>
          <p:cNvPr id="4" name="Content Placeholder 3" descr="imgr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50" b="17750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6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Each one play half of the field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Save our stamina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Flexible</a:t>
            </a:r>
          </a:p>
          <a:p>
            <a:pPr marL="685800" lvl="1">
              <a:buFontTx/>
              <a:buChar char="-"/>
            </a:pPr>
            <a:r>
              <a:rPr lang="en-US" dirty="0" smtClean="0"/>
              <a:t>Clearly define the role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50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 in possession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penetration</a:t>
            </a:r>
          </a:p>
          <a:p>
            <a:r>
              <a:rPr lang="en-US" dirty="0" smtClean="0"/>
              <a:t>1 support</a:t>
            </a:r>
          </a:p>
          <a:p>
            <a:r>
              <a:rPr lang="en-US" dirty="0" smtClean="0"/>
              <a:t>2 width</a:t>
            </a:r>
          </a:p>
          <a:p>
            <a:endParaRPr lang="en-US" dirty="0"/>
          </a:p>
          <a:p>
            <a:r>
              <a:rPr lang="en-US" dirty="0" smtClean="0"/>
              <a:t>Mobility</a:t>
            </a:r>
          </a:p>
          <a:p>
            <a:r>
              <a:rPr lang="en-US" dirty="0" smtClean="0"/>
              <a:t>Improvisation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813" y="1524000"/>
            <a:ext cx="2832100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9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Pressure</a:t>
            </a:r>
          </a:p>
          <a:p>
            <a:r>
              <a:rPr lang="en-US" dirty="0" smtClean="0"/>
              <a:t>Cover</a:t>
            </a:r>
          </a:p>
          <a:p>
            <a:r>
              <a:rPr lang="en-US" dirty="0" smtClean="0"/>
              <a:t>Balance</a:t>
            </a:r>
          </a:p>
          <a:p>
            <a:r>
              <a:rPr lang="en-US" dirty="0" smtClean="0"/>
              <a:t>Depth</a:t>
            </a:r>
          </a:p>
          <a:p>
            <a:endParaRPr lang="en-US" dirty="0"/>
          </a:p>
          <a:p>
            <a:r>
              <a:rPr lang="en-US" dirty="0" smtClean="0"/>
              <a:t>Position of the ball</a:t>
            </a:r>
          </a:p>
          <a:p>
            <a:r>
              <a:rPr lang="en-US" dirty="0" smtClean="0"/>
              <a:t>Position of opponents</a:t>
            </a:r>
          </a:p>
          <a:p>
            <a:r>
              <a:rPr lang="en-US" dirty="0" smtClean="0"/>
              <a:t>Position of teammates</a:t>
            </a:r>
          </a:p>
          <a:p>
            <a:r>
              <a:rPr lang="en-US" dirty="0" smtClean="0"/>
              <a:t>Area of the field</a:t>
            </a:r>
          </a:p>
          <a:p>
            <a:r>
              <a:rPr lang="en-US" dirty="0" smtClean="0"/>
              <a:t>Meaning (state) of the game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300" y="1715585"/>
            <a:ext cx="27813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7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tasks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387970"/>
              </p:ext>
            </p:extLst>
          </p:nvPr>
        </p:nvGraphicFramePr>
        <p:xfrm>
          <a:off x="925753" y="1963535"/>
          <a:ext cx="6747627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209"/>
                <a:gridCol w="2249209"/>
                <a:gridCol w="224920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possession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Opponents in possession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 or</a:t>
                      </a:r>
                      <a:r>
                        <a:rPr lang="en-US" baseline="0" dirty="0" smtClean="0"/>
                        <a:t> make 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Disrupt</a:t>
                      </a:r>
                      <a:r>
                        <a:rPr lang="en-US" baseline="0" dirty="0" smtClean="0"/>
                        <a:t> sweeper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the sweeper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Neutralize opponents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Sweeper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Quality ball 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Neutralize opponent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454" y="1773897"/>
            <a:ext cx="273050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24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in basic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9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20525</TotalTime>
  <Words>242</Words>
  <Application>Microsoft Macintosh PowerPoint</Application>
  <PresentationFormat>Custom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5 vs 5 Football tactics</vt:lpstr>
      <vt:lpstr>Why we are always fail?</vt:lpstr>
      <vt:lpstr>PowerPoint Presentation</vt:lpstr>
      <vt:lpstr>Diamond form</vt:lpstr>
      <vt:lpstr>Diamond form</vt:lpstr>
      <vt:lpstr>Play in possession</vt:lpstr>
      <vt:lpstr>Defense</vt:lpstr>
      <vt:lpstr>Basic tasks</vt:lpstr>
      <vt:lpstr>Conflicts in basic tasks</vt:lpstr>
      <vt:lpstr>4 main moments</vt:lpstr>
      <vt:lpstr>Basic Player Roles and Positions</vt:lpstr>
      <vt:lpstr>References</vt:lpstr>
    </vt:vector>
  </TitlesOfParts>
  <Company>Clemson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Designveloper</dc:title>
  <dc:creator>Hung VO</dc:creator>
  <cp:lastModifiedBy>Hung Vo</cp:lastModifiedBy>
  <cp:revision>93</cp:revision>
  <dcterms:created xsi:type="dcterms:W3CDTF">2013-06-29T12:03:46Z</dcterms:created>
  <dcterms:modified xsi:type="dcterms:W3CDTF">2014-11-17T03:20:35Z</dcterms:modified>
</cp:coreProperties>
</file>