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59" r:id="rId4"/>
    <p:sldId id="260" r:id="rId5"/>
    <p:sldId id="258" r:id="rId6"/>
    <p:sldId id="261" r:id="rId7"/>
    <p:sldId id="276" r:id="rId8"/>
    <p:sldId id="277" r:id="rId9"/>
    <p:sldId id="272" r:id="rId10"/>
    <p:sldId id="262" r:id="rId11"/>
    <p:sldId id="263" r:id="rId12"/>
    <p:sldId id="278" r:id="rId13"/>
    <p:sldId id="264" r:id="rId14"/>
    <p:sldId id="265" r:id="rId15"/>
    <p:sldId id="279" r:id="rId16"/>
    <p:sldId id="266" r:id="rId17"/>
    <p:sldId id="267" r:id="rId18"/>
    <p:sldId id="268" r:id="rId19"/>
    <p:sldId id="274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2449CD-8860-4523-9581-D50D773BAA65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783C10B-1506-4870-9DB5-9DB1C508F6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Text Classification using 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3886200" cy="18256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Student: Hung Vo</a:t>
            </a:r>
          </a:p>
          <a:p>
            <a:r>
              <a:rPr lang="en-US" dirty="0" smtClean="0"/>
              <a:t>Course: CP-SC 881</a:t>
            </a:r>
          </a:p>
          <a:p>
            <a:r>
              <a:rPr lang="en-US" dirty="0" smtClean="0"/>
              <a:t>Instructor: Professor </a:t>
            </a:r>
            <a:r>
              <a:rPr lang="en-US" dirty="0" err="1" smtClean="0"/>
              <a:t>Luo</a:t>
            </a:r>
            <a:r>
              <a:rPr lang="en-US" dirty="0" smtClean="0"/>
              <a:t> </a:t>
            </a:r>
            <a:r>
              <a:rPr lang="en-US" dirty="0" err="1" smtClean="0"/>
              <a:t>Feng</a:t>
            </a:r>
            <a:endParaRPr lang="en-US" dirty="0" smtClean="0"/>
          </a:p>
          <a:p>
            <a:r>
              <a:rPr lang="en-US" dirty="0" smtClean="0"/>
              <a:t>Clemson University</a:t>
            </a:r>
          </a:p>
          <a:p>
            <a:r>
              <a:rPr lang="en-US" dirty="0" smtClean="0"/>
              <a:t>04/27/2011</a:t>
            </a:r>
          </a:p>
        </p:txBody>
      </p:sp>
    </p:spTree>
    <p:extLst>
      <p:ext uri="{BB962C8B-B14F-4D97-AF65-F5344CB8AC3E}">
        <p14:creationId xmlns:p14="http://schemas.microsoft.com/office/powerpoint/2010/main" val="32087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Tokenize</a:t>
            </a:r>
          </a:p>
          <a:p>
            <a:r>
              <a:rPr lang="en-US" dirty="0" smtClean="0"/>
              <a:t>Remove stop words</a:t>
            </a:r>
          </a:p>
          <a:p>
            <a:r>
              <a:rPr lang="en-US" dirty="0" smtClean="0"/>
              <a:t>Stemmer</a:t>
            </a:r>
          </a:p>
          <a:p>
            <a:r>
              <a:rPr lang="en-US" dirty="0" smtClean="0"/>
              <a:t>Calculate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all data in one categories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981200"/>
            <a:ext cx="4045768" cy="3429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438871" cy="44051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91000" y="3696176"/>
            <a:ext cx="1828800" cy="0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8451" r="3310" b="12323"/>
          <a:stretch/>
        </p:blipFill>
        <p:spPr>
          <a:xfrm>
            <a:off x="745588" y="1322363"/>
            <a:ext cx="3534508" cy="3967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r="55846" b="5876"/>
          <a:stretch/>
        </p:blipFill>
        <p:spPr>
          <a:xfrm>
            <a:off x="4693920" y="1322363"/>
            <a:ext cx="4037428" cy="4768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971800"/>
            <a:ext cx="19812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text in a Category</a:t>
            </a:r>
            <a:endParaRPr lang="en-US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5594252" y="2941022"/>
            <a:ext cx="11430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en-US" dirty="0" smtClean="0"/>
              <a:t>Tokenized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r="60759" b="12177"/>
          <a:stretch/>
        </p:blipFill>
        <p:spPr>
          <a:xfrm>
            <a:off x="4953000" y="1641172"/>
            <a:ext cx="3588152" cy="4201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Stop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words</a:t>
            </a:r>
          </a:p>
          <a:p>
            <a:pPr lvl="1"/>
            <a:r>
              <a:rPr lang="en-US" dirty="0" smtClean="0"/>
              <a:t>High frequency </a:t>
            </a:r>
          </a:p>
          <a:p>
            <a:pPr lvl="1"/>
            <a:r>
              <a:rPr lang="en-US" dirty="0" smtClean="0"/>
              <a:t>Appear almost documents</a:t>
            </a:r>
          </a:p>
          <a:p>
            <a:pPr lvl="1"/>
            <a:r>
              <a:rPr lang="en-US" dirty="0" smtClean="0"/>
              <a:t>Least important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r="62785" b="41974"/>
          <a:stretch/>
        </p:blipFill>
        <p:spPr>
          <a:xfrm>
            <a:off x="762000" y="3124200"/>
            <a:ext cx="3402957" cy="2718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14115"/>
            <a:ext cx="12192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Stop words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780344"/>
            <a:ext cx="6629400" cy="1219201"/>
          </a:xfrm>
        </p:spPr>
        <p:txBody>
          <a:bodyPr>
            <a:normAutofit/>
          </a:bodyPr>
          <a:lstStyle/>
          <a:p>
            <a:r>
              <a:rPr lang="en-US" dirty="0" smtClean="0"/>
              <a:t>Remove prefix, suffix</a:t>
            </a:r>
          </a:p>
          <a:p>
            <a:r>
              <a:rPr lang="en-US" dirty="0" smtClean="0"/>
              <a:t>Return the base, root or stem of words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r="60000" b="16026"/>
          <a:stretch/>
        </p:blipFill>
        <p:spPr>
          <a:xfrm>
            <a:off x="5257800" y="1447800"/>
            <a:ext cx="3657600" cy="3946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60759" b="26775"/>
          <a:stretch/>
        </p:blipFill>
        <p:spPr>
          <a:xfrm>
            <a:off x="762000" y="1447800"/>
            <a:ext cx="3588152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2743200"/>
            <a:ext cx="1524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Stemmed tokens</a:t>
            </a:r>
          </a:p>
        </p:txBody>
      </p:sp>
    </p:spTree>
    <p:extLst>
      <p:ext uri="{BB962C8B-B14F-4D97-AF65-F5344CB8AC3E}">
        <p14:creationId xmlns:p14="http://schemas.microsoft.com/office/powerpoint/2010/main" val="37207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 and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</a:t>
            </a:r>
          </a:p>
          <a:p>
            <a:r>
              <a:rPr lang="en-US" dirty="0" smtClean="0"/>
              <a:t>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r="65230" b="14246"/>
          <a:stretch/>
        </p:blipFill>
        <p:spPr>
          <a:xfrm>
            <a:off x="4343400" y="1295400"/>
            <a:ext cx="3179298" cy="4318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124200"/>
            <a:ext cx="198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Vocabulary of first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low frequency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tokens/terms appear less than threshold</a:t>
            </a:r>
          </a:p>
          <a:p>
            <a:r>
              <a:rPr lang="en-US" dirty="0" smtClean="0"/>
              <a:t>Chosen threshold: 10</a:t>
            </a:r>
          </a:p>
          <a:p>
            <a:r>
              <a:rPr lang="en-US" dirty="0" smtClean="0"/>
              <a:t>69604 -&gt; 12881</a:t>
            </a:r>
          </a:p>
          <a:p>
            <a:r>
              <a:rPr lang="en-US" dirty="0" smtClean="0"/>
              <a:t>Faster processing</a:t>
            </a:r>
          </a:p>
        </p:txBody>
      </p:sp>
    </p:spTree>
    <p:extLst>
      <p:ext uri="{BB962C8B-B14F-4D97-AF65-F5344CB8AC3E}">
        <p14:creationId xmlns:p14="http://schemas.microsoft.com/office/powerpoint/2010/main" val="31365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b="1" dirty="0" smtClean="0"/>
              <a:t>D </a:t>
            </a:r>
            <a:r>
              <a:rPr lang="en-US" dirty="0" smtClean="0"/>
              <a:t>Set of documents</a:t>
            </a:r>
          </a:p>
          <a:p>
            <a:pPr lvl="1"/>
            <a:r>
              <a:rPr lang="en-US" b="1" dirty="0" smtClean="0"/>
              <a:t>N = #d(D)</a:t>
            </a:r>
          </a:p>
          <a:p>
            <a:pPr lvl="1"/>
            <a:r>
              <a:rPr lang="en-US" b="1" dirty="0" smtClean="0"/>
              <a:t>V</a:t>
            </a:r>
            <a:r>
              <a:rPr lang="en-US" dirty="0" smtClean="0"/>
              <a:t> Set of vocabulary/tokens/terms</a:t>
            </a:r>
            <a:endParaRPr lang="en-US" b="1" dirty="0" smtClean="0"/>
          </a:p>
          <a:p>
            <a:pPr lvl="1"/>
            <a:r>
              <a:rPr lang="en-US" b="1" dirty="0" smtClean="0"/>
              <a:t>C  </a:t>
            </a:r>
            <a:r>
              <a:rPr lang="en-US" dirty="0" smtClean="0"/>
              <a:t>set of Categories</a:t>
            </a:r>
            <a:endParaRPr lang="en-US" dirty="0"/>
          </a:p>
          <a:p>
            <a:r>
              <a:rPr lang="en-US" dirty="0" smtClean="0"/>
              <a:t>For each category c in </a:t>
            </a:r>
            <a:r>
              <a:rPr lang="en-US" b="1" dirty="0" smtClean="0"/>
              <a:t>C</a:t>
            </a:r>
          </a:p>
          <a:p>
            <a:pPr lvl="1"/>
            <a:r>
              <a:rPr lang="en-US" b="1" dirty="0" err="1" smtClean="0"/>
              <a:t>N</a:t>
            </a:r>
            <a:r>
              <a:rPr lang="en-US" b="1" baseline="-25000" dirty="0" err="1" smtClean="0"/>
              <a:t>c</a:t>
            </a:r>
            <a:r>
              <a:rPr lang="en-US" b="1" baseline="-25000" dirty="0" smtClean="0"/>
              <a:t> </a:t>
            </a:r>
            <a:r>
              <a:rPr lang="en-US" dirty="0" smtClean="0"/>
              <a:t>Number of documents</a:t>
            </a:r>
          </a:p>
          <a:p>
            <a:pPr lvl="1"/>
            <a:r>
              <a:rPr lang="en-US" dirty="0" smtClean="0"/>
              <a:t>Prior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/N </a:t>
            </a:r>
          </a:p>
          <a:p>
            <a:pPr lvl="1"/>
            <a:r>
              <a:rPr lang="en-US" dirty="0" err="1" smtClean="0"/>
              <a:t>text</a:t>
            </a:r>
            <a:r>
              <a:rPr lang="en-US" baseline="-25000" dirty="0" err="1" smtClean="0"/>
              <a:t>c</a:t>
            </a:r>
            <a:r>
              <a:rPr lang="en-US" baseline="30000" dirty="0" smtClean="0"/>
              <a:t> </a:t>
            </a:r>
            <a:r>
              <a:rPr lang="en-US" dirty="0" smtClean="0"/>
              <a:t> All text in category c</a:t>
            </a:r>
          </a:p>
          <a:p>
            <a:r>
              <a:rPr lang="en-US" dirty="0">
                <a:solidFill>
                  <a:srgbClr val="FFFF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V,prior</a:t>
            </a:r>
            <a:r>
              <a:rPr lang="en-US" dirty="0"/>
              <a:t>, </a:t>
            </a:r>
            <a:r>
              <a:rPr lang="en-US" dirty="0" err="1"/>
              <a:t>condprob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24680" y="3352800"/>
                <a:ext cx="3810000" cy="2323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foreach</a:t>
                </a:r>
                <a:r>
                  <a:rPr lang="en-US" dirty="0"/>
                  <a:t> </a:t>
                </a:r>
                <a:r>
                  <a:rPr lang="en-US" dirty="0" smtClean="0"/>
                  <a:t>t </a:t>
                </a:r>
                <a:r>
                  <a:rPr lang="en-US" dirty="0">
                    <a:solidFill>
                      <a:srgbClr val="FFFF00"/>
                    </a:solidFill>
                  </a:rPr>
                  <a:t>in</a:t>
                </a:r>
                <a:r>
                  <a:rPr lang="en-US" dirty="0"/>
                  <a:t> </a:t>
                </a:r>
                <a:r>
                  <a:rPr lang="en-US" dirty="0" smtClean="0"/>
                  <a:t>V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FF00"/>
                    </a:solidFill>
                  </a:rPr>
                  <a:t>do</a:t>
                </a:r>
                <a:r>
                  <a:rPr lang="en-US" dirty="0"/>
                  <a:t>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ct</a:t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countTokens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t,text</a:t>
                </a:r>
                <a:r>
                  <a:rPr lang="en-US" baseline="-25000" dirty="0" err="1" smtClean="0"/>
                  <a:t>c</a:t>
                </a:r>
                <a:r>
                  <a:rPr lang="en-US" dirty="0"/>
                  <a:t>)</a:t>
                </a:r>
              </a:p>
              <a:p>
                <a:pPr marL="68580" indent="0">
                  <a:buNone/>
                </a:pPr>
                <a:r>
                  <a:rPr lang="en-US" dirty="0" err="1" smtClean="0">
                    <a:solidFill>
                      <a:srgbClr val="FFFF00"/>
                    </a:solidFill>
                  </a:rPr>
                  <a:t>foreach</a:t>
                </a:r>
                <a:r>
                  <a:rPr lang="en-US" dirty="0" smtClean="0"/>
                  <a:t> </a:t>
                </a:r>
                <a:r>
                  <a:rPr lang="en-US" dirty="0"/>
                  <a:t>t </a:t>
                </a:r>
                <a:r>
                  <a:rPr lang="en-US" dirty="0">
                    <a:solidFill>
                      <a:srgbClr val="FFFF00"/>
                    </a:solidFill>
                  </a:rPr>
                  <a:t>in </a:t>
                </a:r>
                <a:r>
                  <a:rPr lang="en-US" dirty="0" smtClean="0"/>
                  <a:t>V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𝑐𝑜𝑛𝑑𝑝𝑟𝑜𝑏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𝑐𝑡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𝛴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′(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baseline="-2500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baseline="-2500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		</a:t>
                </a: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680" y="3352800"/>
                <a:ext cx="3810000" cy="2323906"/>
              </a:xfrm>
              <a:prstGeom prst="rect">
                <a:avLst/>
              </a:prstGeom>
              <a:blipFill rotWithShape="1">
                <a:blip r:embed="rId2"/>
                <a:stretch>
                  <a:fillRect l="-1440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model for text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Need: </a:t>
            </a:r>
            <a:r>
              <a:rPr lang="en-US" dirty="0" err="1" smtClean="0"/>
              <a:t>C,V,prior</a:t>
            </a:r>
            <a:r>
              <a:rPr lang="en-US" dirty="0" smtClean="0"/>
              <a:t>, </a:t>
            </a:r>
            <a:r>
              <a:rPr lang="en-US" dirty="0" err="1" smtClean="0"/>
              <a:t>condprob</a:t>
            </a:r>
            <a:r>
              <a:rPr lang="en-US" dirty="0" smtClean="0"/>
              <a:t>, d</a:t>
            </a:r>
          </a:p>
          <a:p>
            <a:r>
              <a:rPr lang="en-US" dirty="0" smtClean="0"/>
              <a:t>d document to be classified</a:t>
            </a:r>
          </a:p>
          <a:p>
            <a:r>
              <a:rPr lang="en-US" dirty="0" smtClean="0"/>
              <a:t>W extracted tokens from (</a:t>
            </a:r>
            <a:r>
              <a:rPr lang="en-US" dirty="0" err="1" smtClean="0"/>
              <a:t>V,d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foreach</a:t>
            </a:r>
            <a:r>
              <a:rPr lang="en-US" dirty="0"/>
              <a:t> c </a:t>
            </a:r>
            <a:r>
              <a:rPr lang="en-US" dirty="0">
                <a:solidFill>
                  <a:srgbClr val="FFFF00"/>
                </a:solidFill>
              </a:rPr>
              <a:t>in</a:t>
            </a:r>
            <a:r>
              <a:rPr lang="en-US" dirty="0"/>
              <a:t> C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do</a:t>
            </a:r>
            <a:r>
              <a:rPr lang="en-US" dirty="0"/>
              <a:t> score[c] = log(prior[c])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FF00"/>
                </a:solidFill>
              </a:rPr>
              <a:t>foreach</a:t>
            </a:r>
            <a:r>
              <a:rPr lang="en-US" dirty="0"/>
              <a:t> t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dirty="0"/>
              <a:t>W</a:t>
            </a:r>
          </a:p>
          <a:p>
            <a:pPr marL="68580" indent="0">
              <a:buNone/>
            </a:pPr>
            <a:r>
              <a:rPr lang="en-US" dirty="0"/>
              <a:t>		do score[c] += log(</a:t>
            </a:r>
            <a:r>
              <a:rPr lang="en-US" dirty="0" err="1"/>
              <a:t>condprob</a:t>
            </a:r>
            <a:r>
              <a:rPr lang="en-US" dirty="0"/>
              <a:t>[</a:t>
            </a:r>
            <a:r>
              <a:rPr lang="en-US" dirty="0" err="1"/>
              <a:t>t,c</a:t>
            </a:r>
            <a:r>
              <a:rPr lang="en-US" dirty="0"/>
              <a:t>])</a:t>
            </a:r>
          </a:p>
          <a:p>
            <a:pPr marL="68580" indent="0">
              <a:buNone/>
            </a:pPr>
            <a:r>
              <a:rPr lang="en-US" dirty="0">
                <a:solidFill>
                  <a:srgbClr val="FFFF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 smtClean="0"/>
              <a:t>argmax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in C</a:t>
            </a:r>
            <a:r>
              <a:rPr lang="en-US" dirty="0" smtClean="0"/>
              <a:t>(score[c])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74.49%</a:t>
            </a:r>
          </a:p>
          <a:p>
            <a:r>
              <a:rPr lang="en-US" dirty="0" smtClean="0"/>
              <a:t>Near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classification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399" cy="3733799"/>
          </a:xfrm>
        </p:spPr>
      </p:pic>
    </p:spTree>
    <p:extLst>
      <p:ext uri="{BB962C8B-B14F-4D97-AF65-F5344CB8AC3E}">
        <p14:creationId xmlns:p14="http://schemas.microsoft.com/office/powerpoint/2010/main" val="37569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462088"/>
            <a:ext cx="4648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methods</a:t>
            </a:r>
          </a:p>
          <a:p>
            <a:r>
              <a:rPr lang="en-US" dirty="0" smtClean="0"/>
              <a:t>Compare them</a:t>
            </a:r>
          </a:p>
          <a:p>
            <a:r>
              <a:rPr lang="en-US" dirty="0" smtClean="0"/>
              <a:t>Build different models</a:t>
            </a:r>
          </a:p>
          <a:p>
            <a:pPr lvl="1"/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Word phrase</a:t>
            </a:r>
          </a:p>
        </p:txBody>
      </p:sp>
    </p:spTree>
    <p:extLst>
      <p:ext uri="{BB962C8B-B14F-4D97-AF65-F5344CB8AC3E}">
        <p14:creationId xmlns:p14="http://schemas.microsoft.com/office/powerpoint/2010/main" val="3369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r="20332"/>
          <a:stretch/>
        </p:blipFill>
        <p:spPr>
          <a:xfrm>
            <a:off x="1295400" y="1342271"/>
            <a:ext cx="6476999" cy="38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Topic spotting</a:t>
            </a:r>
          </a:p>
          <a:p>
            <a:r>
              <a:rPr lang="en-US" dirty="0"/>
              <a:t>E</a:t>
            </a:r>
            <a:r>
              <a:rPr lang="en-US" dirty="0" smtClean="0"/>
              <a:t>mail </a:t>
            </a:r>
            <a:r>
              <a:rPr lang="en-US" dirty="0"/>
              <a:t>routing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smtClean="0"/>
              <a:t>Language </a:t>
            </a:r>
            <a:r>
              <a:rPr lang="en-US" dirty="0"/>
              <a:t>guessing, </a:t>
            </a:r>
          </a:p>
          <a:p>
            <a:r>
              <a:rPr lang="en-US" dirty="0" smtClean="0"/>
              <a:t>Webpage Type Classification,</a:t>
            </a:r>
          </a:p>
          <a:p>
            <a:r>
              <a:rPr lang="en-US" dirty="0" smtClean="0"/>
              <a:t>A Product Review Classification Task,</a:t>
            </a:r>
          </a:p>
          <a:p>
            <a:r>
              <a:rPr lang="en-US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021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aive Bayes classifier </a:t>
            </a:r>
          </a:p>
          <a:p>
            <a:r>
              <a:rPr lang="en-US" dirty="0" err="1" smtClean="0"/>
              <a:t>Tf-idf</a:t>
            </a:r>
            <a:endParaRPr lang="en-US" dirty="0" smtClean="0"/>
          </a:p>
          <a:p>
            <a:r>
              <a:rPr lang="en-US" dirty="0" smtClean="0"/>
              <a:t>Latent semantic indexing</a:t>
            </a:r>
          </a:p>
          <a:p>
            <a:r>
              <a:rPr lang="en-US" dirty="0" smtClean="0"/>
              <a:t>Support vector machines (SVM)</a:t>
            </a:r>
          </a:p>
          <a:p>
            <a:r>
              <a:rPr lang="en-US" dirty="0" smtClean="0"/>
              <a:t>Artificial neural network</a:t>
            </a:r>
          </a:p>
          <a:p>
            <a:r>
              <a:rPr lang="en-US" dirty="0" err="1" smtClean="0"/>
              <a:t>kNN</a:t>
            </a:r>
            <a:endParaRPr lang="en-US" dirty="0" smtClean="0"/>
          </a:p>
          <a:p>
            <a:r>
              <a:rPr lang="en-US" dirty="0" err="1" smtClean="0"/>
              <a:t>Secision</a:t>
            </a:r>
            <a:r>
              <a:rPr lang="en-US" dirty="0" smtClean="0"/>
              <a:t> trees, such as ID3 or C4.5</a:t>
            </a:r>
          </a:p>
          <a:p>
            <a:r>
              <a:rPr lang="en-US" dirty="0" smtClean="0"/>
              <a:t>Concept Mining</a:t>
            </a:r>
          </a:p>
          <a:p>
            <a:r>
              <a:rPr lang="en-US" dirty="0" smtClean="0"/>
              <a:t>Rough set based classifier</a:t>
            </a:r>
          </a:p>
          <a:p>
            <a:r>
              <a:rPr lang="en-US" dirty="0" smtClean="0"/>
              <a:t>Soft set based classifier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969" y="1554480"/>
            <a:ext cx="2590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 topics,</a:t>
            </a:r>
          </a:p>
          <a:p>
            <a:r>
              <a:rPr lang="en-US" dirty="0" smtClean="0"/>
              <a:t>~1000 documents each</a:t>
            </a:r>
          </a:p>
          <a:p>
            <a:r>
              <a:rPr lang="en-US" dirty="0" smtClean="0"/>
              <a:t>74.49% correct</a:t>
            </a:r>
          </a:p>
        </p:txBody>
      </p:sp>
    </p:spTree>
    <p:extLst>
      <p:ext uri="{BB962C8B-B14F-4D97-AF65-F5344CB8AC3E}">
        <p14:creationId xmlns:p14="http://schemas.microsoft.com/office/powerpoint/2010/main" val="26524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Naïve Bayes classifier from scratch</a:t>
            </a:r>
          </a:p>
          <a:p>
            <a:r>
              <a:rPr lang="en-US" dirty="0" smtClean="0"/>
              <a:t>MS Visual C# 2008</a:t>
            </a:r>
          </a:p>
          <a:p>
            <a:r>
              <a:rPr lang="en-US" dirty="0" smtClean="0"/>
              <a:t>MS </a:t>
            </a:r>
            <a:r>
              <a:rPr lang="en-US" dirty="0" err="1" smtClean="0"/>
              <a:t>.Net</a:t>
            </a:r>
            <a:r>
              <a:rPr lang="en-US" dirty="0" smtClean="0"/>
              <a:t> Framework 3.5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12110" cy="2301358"/>
          </a:xfrm>
        </p:spPr>
      </p:pic>
      <p:sp>
        <p:nvSpPr>
          <p:cNvPr id="5" name="Rectangle 4"/>
          <p:cNvSpPr/>
          <p:nvPr/>
        </p:nvSpPr>
        <p:spPr>
          <a:xfrm>
            <a:off x="533400" y="3962400"/>
            <a:ext cx="8077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791200" y="3581400"/>
            <a:ext cx="0" cy="1920240"/>
          </a:xfrm>
          <a:prstGeom prst="line">
            <a:avLst/>
          </a:prstGeom>
          <a:ln w="6350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418279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Training Data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17576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Test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441138"/>
            <a:ext cx="13335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 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773269"/>
            <a:ext cx="13335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Apply </a:t>
            </a:r>
          </a:p>
          <a:p>
            <a:pPr algn="ctr"/>
            <a:r>
              <a:rPr lang="en-US" dirty="0" smtClean="0"/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106269"/>
            <a:ext cx="13335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Learning </a:t>
            </a:r>
          </a:p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2721709"/>
            <a:ext cx="121920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2874109"/>
            <a:ext cx="121920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3026509"/>
            <a:ext cx="121920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15828"/>
              </p:ext>
            </p:extLst>
          </p:nvPr>
        </p:nvGraphicFramePr>
        <p:xfrm>
          <a:off x="457200" y="14478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91867"/>
              </p:ext>
            </p:extLst>
          </p:nvPr>
        </p:nvGraphicFramePr>
        <p:xfrm>
          <a:off x="457200" y="38100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84738" y="1106269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4738" y="3490912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Data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3"/>
            <a:endCxn id="5" idx="1"/>
          </p:cNvCxnSpPr>
          <p:nvPr/>
        </p:nvCxnSpPr>
        <p:spPr>
          <a:xfrm>
            <a:off x="3657600" y="2189480"/>
            <a:ext cx="1066800" cy="57482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9" idx="1"/>
          </p:cNvCxnSpPr>
          <p:nvPr/>
        </p:nvCxnSpPr>
        <p:spPr>
          <a:xfrm>
            <a:off x="6057900" y="2764304"/>
            <a:ext cx="1181100" cy="67368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12" idx="3"/>
          </p:cNvCxnSpPr>
          <p:nvPr/>
        </p:nvCxnSpPr>
        <p:spPr>
          <a:xfrm flipH="1">
            <a:off x="3657600" y="4096435"/>
            <a:ext cx="1066800" cy="45524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3"/>
          </p:cNvCxnSpPr>
          <p:nvPr/>
        </p:nvCxnSpPr>
        <p:spPr>
          <a:xfrm flipH="1">
            <a:off x="6057900" y="3437989"/>
            <a:ext cx="1181100" cy="65844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5" idx="0"/>
          </p:cNvCxnSpPr>
          <p:nvPr/>
        </p:nvCxnSpPr>
        <p:spPr>
          <a:xfrm>
            <a:off x="5391150" y="1752600"/>
            <a:ext cx="0" cy="68853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4214"/>
              </p:ext>
            </p:extLst>
          </p:nvPr>
        </p:nvGraphicFramePr>
        <p:xfrm>
          <a:off x="457200" y="3803191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84738" y="3484103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words</a:t>
            </a:r>
          </a:p>
          <a:p>
            <a:r>
              <a:rPr lang="en-US" dirty="0" smtClean="0"/>
              <a:t>Probability of words in document/category</a:t>
            </a:r>
          </a:p>
          <a:p>
            <a:r>
              <a:rPr lang="en-US" dirty="0" smtClean="0"/>
              <a:t>Need to extract important words first, then build parameters</a:t>
            </a:r>
          </a:p>
        </p:txBody>
      </p:sp>
    </p:spTree>
    <p:extLst>
      <p:ext uri="{BB962C8B-B14F-4D97-AF65-F5344CB8AC3E}">
        <p14:creationId xmlns:p14="http://schemas.microsoft.com/office/powerpoint/2010/main" val="33061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1317</TotalTime>
  <Words>366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 Pop</vt:lpstr>
      <vt:lpstr>Text Classification using Machine Learning</vt:lpstr>
      <vt:lpstr>Text classification</vt:lpstr>
      <vt:lpstr>Applications</vt:lpstr>
      <vt:lpstr>Applications</vt:lpstr>
      <vt:lpstr>Methods</vt:lpstr>
      <vt:lpstr>Project</vt:lpstr>
      <vt:lpstr>Data set</vt:lpstr>
      <vt:lpstr>Approach</vt:lpstr>
      <vt:lpstr>Model</vt:lpstr>
      <vt:lpstr>Building Model</vt:lpstr>
      <vt:lpstr>Tokenize</vt:lpstr>
      <vt:lpstr>Tokenize</vt:lpstr>
      <vt:lpstr>Remove Stop Words</vt:lpstr>
      <vt:lpstr>Stemmer</vt:lpstr>
      <vt:lpstr>Vocabulary and frequency</vt:lpstr>
      <vt:lpstr>Remove low frequency tokens</vt:lpstr>
      <vt:lpstr>Calculate parameters</vt:lpstr>
      <vt:lpstr>Apply model for text classification</vt:lpstr>
      <vt:lpstr>Result</vt:lpstr>
      <vt:lpstr>Demo</vt:lpstr>
      <vt:lpstr>Future Works</vt:lpstr>
      <vt:lpstr>Thank you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Classification using Machine Learning</dc:title>
  <dc:creator>HungVo</dc:creator>
  <cp:lastModifiedBy>HungVo</cp:lastModifiedBy>
  <cp:revision>29</cp:revision>
  <dcterms:created xsi:type="dcterms:W3CDTF">2011-04-26T20:17:36Z</dcterms:created>
  <dcterms:modified xsi:type="dcterms:W3CDTF">2011-05-07T07:19:29Z</dcterms:modified>
</cp:coreProperties>
</file>