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69" r:id="rId3"/>
    <p:sldId id="271" r:id="rId4"/>
    <p:sldId id="270" r:id="rId5"/>
    <p:sldId id="268" r:id="rId6"/>
    <p:sldId id="272" r:id="rId7"/>
    <p:sldId id="265" r:id="rId8"/>
    <p:sldId id="273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D09CEF-305A-0243-996E-B19F1DDB25D1}">
          <p14:sldIdLst>
            <p14:sldId id="256"/>
            <p14:sldId id="269"/>
            <p14:sldId id="271"/>
            <p14:sldId id="270"/>
            <p14:sldId id="268"/>
            <p14:sldId id="272"/>
            <p14:sldId id="265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96" y="-1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6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6560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42888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4786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725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363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04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6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8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1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1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5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2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5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4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9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itbucket.org/designveloper/bdd-demo/src" TargetMode="External"/><Relationship Id="rId3" Type="http://schemas.openxmlformats.org/officeDocument/2006/relationships/hyperlink" Target="https://bitbucket.org/designveloper/bdd-demo/src/f6776081ed09550c01da854e1174ab9e33b075dd/packages/test-cucumber/?at=mast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behat.org/en/latest/" TargetMode="External"/><Relationship Id="rId4" Type="http://schemas.openxmlformats.org/officeDocument/2006/relationships/hyperlink" Target="http://cukes.info/" TargetMode="External"/><Relationship Id="rId5" Type="http://schemas.openxmlformats.org/officeDocument/2006/relationships/hyperlink" Target="http://docs.behat.org/en/v2.5/guides/1.gherkin.html" TargetMode="External"/><Relationship Id="rId6" Type="http://schemas.openxmlformats.org/officeDocument/2006/relationships/hyperlink" Target="http://cukes.info/gherkin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cucumber/cucumber-j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Designveloper</a:t>
            </a:r>
            <a:br>
              <a:rPr lang="en-US" dirty="0" smtClean="0"/>
            </a:br>
            <a:r>
              <a:rPr lang="en-US" dirty="0" smtClean="0"/>
              <a:t>BDD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</a:t>
            </a:r>
            <a:r>
              <a:rPr lang="en-US" baseline="30000" dirty="0" smtClean="0"/>
              <a:t>nd</a:t>
            </a:r>
            <a:r>
              <a:rPr lang="en-US" dirty="0" smtClean="0"/>
              <a:t> – October 3</a:t>
            </a:r>
            <a:r>
              <a:rPr lang="en-US" baseline="30000" dirty="0" smtClean="0"/>
              <a:t>rd</a:t>
            </a:r>
            <a:r>
              <a:rPr lang="en-US" dirty="0" smtClean="0"/>
              <a:t> , 2014</a:t>
            </a:r>
          </a:p>
          <a:p>
            <a:r>
              <a:rPr lang="en-US" dirty="0" smtClean="0"/>
              <a:t>Hung Vo - CEO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36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procedure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-131342" b="-131342"/>
          <a:stretch>
            <a:fillRect/>
          </a:stretch>
        </p:blipFill>
        <p:spPr>
          <a:xfrm>
            <a:off x="816377" y="2889516"/>
            <a:ext cx="10562823" cy="447566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" y="2191215"/>
            <a:ext cx="10579100" cy="1841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2925" y="1627853"/>
            <a:ext cx="595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8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 – 4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413" y="2679394"/>
            <a:ext cx="9893300" cy="306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8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https://bitbucket.org/designveloper/bdd-demo/</a:t>
            </a:r>
            <a:r>
              <a:rPr lang="en-US" dirty="0" smtClean="0">
                <a:hlinkClick r:id="rId2"/>
              </a:rPr>
              <a:t>src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https://bitbucket.org/designveloper/bdd-demo/src/f6776081ed09550c01da854e1174ab9e33b075dd/packages/test-cucumber/?at=</a:t>
            </a:r>
            <a:r>
              <a:rPr lang="en-US" dirty="0" smtClean="0">
                <a:hlinkClick r:id="rId3"/>
              </a:rPr>
              <a:t>master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50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693163"/>
            <a:ext cx="8915400" cy="1218058"/>
          </a:xfrm>
        </p:spPr>
        <p:txBody>
          <a:bodyPr/>
          <a:lstStyle/>
          <a:p>
            <a:r>
              <a:rPr lang="en-US" dirty="0" smtClean="0"/>
              <a:t>Software development methodology based on TDD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36" y="1260841"/>
            <a:ext cx="11318200" cy="316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1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of BDD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write test scenarios, even customer can write </a:t>
            </a:r>
          </a:p>
          <a:p>
            <a:r>
              <a:rPr lang="en-US" dirty="0"/>
              <a:t>Verbose, easy to </a:t>
            </a:r>
            <a:r>
              <a:rPr lang="en-US" dirty="0" smtClean="0"/>
              <a:t>read</a:t>
            </a:r>
          </a:p>
          <a:p>
            <a:r>
              <a:rPr lang="en-US" dirty="0" smtClean="0"/>
              <a:t>Focus on behavior (business value of the app)</a:t>
            </a:r>
          </a:p>
        </p:txBody>
      </p:sp>
    </p:spTree>
    <p:extLst>
      <p:ext uri="{BB962C8B-B14F-4D97-AF65-F5344CB8AC3E}">
        <p14:creationId xmlns:p14="http://schemas.microsoft.com/office/powerpoint/2010/main" val="393479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3695"/>
          </a:xfrm>
        </p:spPr>
        <p:txBody>
          <a:bodyPr/>
          <a:lstStyle/>
          <a:p>
            <a:r>
              <a:rPr lang="en-US" dirty="0" smtClean="0"/>
              <a:t>BDD </a:t>
            </a:r>
            <a:r>
              <a:rPr lang="en-US" dirty="0" err="1" smtClean="0"/>
              <a:t>vs</a:t>
            </a:r>
            <a:r>
              <a:rPr lang="en-US" dirty="0" smtClean="0"/>
              <a:t> TDD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930725"/>
              </p:ext>
            </p:extLst>
          </p:nvPr>
        </p:nvGraphicFramePr>
        <p:xfrm>
          <a:off x="2589212" y="3315557"/>
          <a:ext cx="8915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7700"/>
                <a:gridCol w="44577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BDD (Behavior Driven</a:t>
                      </a:r>
                      <a:r>
                        <a:rPr lang="en-US" baseline="0" dirty="0" smtClean="0"/>
                        <a:t> Development)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TDD (Test Driven Development)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Acceptance</a:t>
                      </a:r>
                      <a:r>
                        <a:rPr lang="en-US" baseline="0" dirty="0" smtClean="0"/>
                        <a:t>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test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Stand on user point of 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 on developer point of view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Related to business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really related to business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r>
                        <a:rPr lang="en-US" baseline="0" dirty="0" smtClean="0"/>
                        <a:t> on “WHAT”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 on “HOW”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2925" y="1535668"/>
            <a:ext cx="8911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Similarities: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Write test, see it failed (red)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Implement, make the test passed (green)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Refactor and repeat above 2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91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 runner: </a:t>
            </a:r>
            <a:endParaRPr lang="en-US" dirty="0" smtClean="0"/>
          </a:p>
          <a:p>
            <a:pPr lvl="1"/>
            <a:r>
              <a:rPr lang="en-US" dirty="0" smtClean="0"/>
              <a:t>JS: </a:t>
            </a:r>
            <a:r>
              <a:rPr lang="en-US" dirty="0" err="1" smtClean="0"/>
              <a:t>Cucumber.js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https://github.com/cucumber/cucumber-</a:t>
            </a:r>
            <a:r>
              <a:rPr lang="en-US" dirty="0" smtClean="0">
                <a:hlinkClick r:id="rId2"/>
              </a:rPr>
              <a:t>js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PHP: </a:t>
            </a:r>
            <a:r>
              <a:rPr lang="en-US" dirty="0" err="1" smtClean="0"/>
              <a:t>Behat</a:t>
            </a:r>
            <a:r>
              <a:rPr lang="en-US" dirty="0" smtClean="0"/>
              <a:t> </a:t>
            </a:r>
            <a:r>
              <a:rPr lang="en-US" dirty="0">
                <a:hlinkClick r:id="rId3"/>
              </a:rPr>
              <a:t>http://docs.behat.org/en/latest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Ruby: </a:t>
            </a:r>
            <a:r>
              <a:rPr lang="en-US" dirty="0"/>
              <a:t>Cucumber </a:t>
            </a:r>
            <a:r>
              <a:rPr lang="en-US" dirty="0">
                <a:hlinkClick r:id="rId4"/>
              </a:rPr>
              <a:t>http://cukes.info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Gherkins syntax</a:t>
            </a:r>
          </a:p>
          <a:p>
            <a:pPr lvl="1"/>
            <a:r>
              <a:rPr lang="en-US" dirty="0">
                <a:hlinkClick r:id="rId5"/>
              </a:rPr>
              <a:t>http://docs.behat.org/en/v2.5/guides/1.</a:t>
            </a:r>
            <a:r>
              <a:rPr lang="en-US" dirty="0" smtClean="0">
                <a:hlinkClick r:id="rId5"/>
              </a:rPr>
              <a:t>gherkin.html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http://cukes.info/</a:t>
            </a:r>
            <a:r>
              <a:rPr lang="en-US" dirty="0" smtClean="0">
                <a:hlinkClick r:id="rId6"/>
              </a:rPr>
              <a:t>gherkin.html</a:t>
            </a:r>
            <a:endParaRPr lang="en-US" dirty="0" smtClean="0"/>
          </a:p>
          <a:p>
            <a:r>
              <a:rPr lang="en-US" dirty="0" smtClean="0"/>
              <a:t>Headless browsers: </a:t>
            </a:r>
            <a:r>
              <a:rPr lang="en-US" dirty="0" err="1" smtClean="0"/>
              <a:t>phantomjs</a:t>
            </a:r>
            <a:r>
              <a:rPr lang="en-US" dirty="0" smtClean="0"/>
              <a:t>, </a:t>
            </a:r>
            <a:r>
              <a:rPr lang="en-US" dirty="0" err="1" smtClean="0"/>
              <a:t>zombiejs</a:t>
            </a:r>
            <a:endParaRPr lang="en-US" dirty="0" smtClean="0"/>
          </a:p>
          <a:p>
            <a:r>
              <a:rPr lang="en-US" dirty="0" smtClean="0"/>
              <a:t>Real browsers: selenium </a:t>
            </a:r>
            <a:r>
              <a:rPr lang="en-US" dirty="0" err="1" smtClean="0"/>
              <a:t>webdriver</a:t>
            </a:r>
            <a:r>
              <a:rPr lang="en-US" dirty="0" smtClean="0"/>
              <a:t>, </a:t>
            </a:r>
            <a:r>
              <a:rPr lang="en-US" dirty="0" err="1" smtClean="0"/>
              <a:t>nightwatch</a:t>
            </a:r>
            <a:endParaRPr lang="en-US" dirty="0"/>
          </a:p>
          <a:p>
            <a:r>
              <a:rPr lang="en-US" b="1" dirty="0" smtClean="0"/>
              <a:t>Mixed: </a:t>
            </a:r>
            <a:r>
              <a:rPr lang="en-US" b="1" dirty="0" err="1" smtClean="0"/>
              <a:t>webdriver.io</a:t>
            </a:r>
            <a:endParaRPr lang="en-US" b="1" dirty="0" smtClean="0"/>
          </a:p>
          <a:p>
            <a:r>
              <a:rPr lang="en-US" dirty="0" smtClean="0"/>
              <a:t>Bamboo</a:t>
            </a:r>
          </a:p>
        </p:txBody>
      </p:sp>
    </p:spTree>
    <p:extLst>
      <p:ext uri="{BB962C8B-B14F-4D97-AF65-F5344CB8AC3E}">
        <p14:creationId xmlns:p14="http://schemas.microsoft.com/office/powerpoint/2010/main" val="4025471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terms and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574" y="213360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User story</a:t>
            </a:r>
          </a:p>
          <a:p>
            <a:pPr marL="0" indent="0">
              <a:buNone/>
            </a:pPr>
            <a:r>
              <a:rPr lang="en-US" dirty="0" smtClean="0"/>
              <a:t>As a &lt;role&gt;, I want &lt;some functionalities&gt; so that &lt;business value&gt;</a:t>
            </a:r>
          </a:p>
          <a:p>
            <a:pPr marL="0" indent="0">
              <a:buNone/>
            </a:pPr>
            <a:r>
              <a:rPr lang="en-US" dirty="0" smtClean="0"/>
              <a:t>In order to &lt;business value&gt;, as a &lt;role&gt;, I want &lt;some functionalities&gt;</a:t>
            </a:r>
          </a:p>
          <a:p>
            <a:pPr lvl="0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Scenario</a:t>
            </a:r>
          </a:p>
          <a:p>
            <a:pPr lvl="0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Scenario Outline</a:t>
            </a:r>
          </a:p>
          <a:p>
            <a:pPr lvl="1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Given: starting state of the scenario</a:t>
            </a:r>
          </a:p>
          <a:p>
            <a:pPr lvl="1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When: some events</a:t>
            </a:r>
          </a:p>
          <a:p>
            <a:pPr lvl="1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Then: expected outcomes</a:t>
            </a:r>
          </a:p>
          <a:p>
            <a:pPr lvl="1"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And: connection between multiple given, when, then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statements</a:t>
            </a:r>
          </a:p>
          <a:p>
            <a:pPr>
              <a:buClr>
                <a:srgbClr val="A53010"/>
              </a:buClr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Step definition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39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>
              <a:buFontTx/>
              <a:buChar char="-"/>
            </a:pPr>
            <a:endParaRPr lang="en-US" dirty="0" smtClean="0"/>
          </a:p>
          <a:p>
            <a:pPr marL="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87225" y="1905000"/>
            <a:ext cx="86424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Setup: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Phantomjs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Webdriver.io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Selenium server standalone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Chrome </a:t>
            </a:r>
            <a:r>
              <a:rPr lang="en-US" dirty="0" err="1" smtClean="0"/>
              <a:t>webdriver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Cucumberjs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Bamboo</a:t>
            </a:r>
          </a:p>
        </p:txBody>
      </p:sp>
    </p:spTree>
    <p:extLst>
      <p:ext uri="{BB962C8B-B14F-4D97-AF65-F5344CB8AC3E}">
        <p14:creationId xmlns:p14="http://schemas.microsoft.com/office/powerpoint/2010/main" val="312050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Repeat the following</a:t>
            </a:r>
          </a:p>
          <a:p>
            <a:r>
              <a:rPr lang="en-US" dirty="0" smtClean="0"/>
              <a:t>Step 1: Write features</a:t>
            </a:r>
          </a:p>
          <a:p>
            <a:r>
              <a:rPr lang="en-US" dirty="0" smtClean="0"/>
              <a:t>Step 2: Write test scenarios</a:t>
            </a:r>
          </a:p>
          <a:p>
            <a:r>
              <a:rPr lang="en-US" dirty="0" smtClean="0"/>
              <a:t>Step 3: Implement feature</a:t>
            </a:r>
          </a:p>
          <a:p>
            <a:r>
              <a:rPr lang="en-US" dirty="0" smtClean="0"/>
              <a:t>Step4: Implement step definitions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Note: step 3 &amp; 4 can be done interchangeably </a:t>
            </a:r>
          </a:p>
        </p:txBody>
      </p:sp>
    </p:spTree>
    <p:extLst>
      <p:ext uri="{BB962C8B-B14F-4D97-AF65-F5344CB8AC3E}">
        <p14:creationId xmlns:p14="http://schemas.microsoft.com/office/powerpoint/2010/main" val="83940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187" y="2805308"/>
            <a:ext cx="83185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47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19110</TotalTime>
  <Words>386</Words>
  <Application>Microsoft Macintosh PowerPoint</Application>
  <PresentationFormat>Custom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Designveloper BDD Training</vt:lpstr>
      <vt:lpstr>What is BDD</vt:lpstr>
      <vt:lpstr>Benefit of BDD</vt:lpstr>
      <vt:lpstr>BDD vs TDD</vt:lpstr>
      <vt:lpstr>How to use</vt:lpstr>
      <vt:lpstr>Some terms and conventions</vt:lpstr>
      <vt:lpstr>Demo</vt:lpstr>
      <vt:lpstr>Development procedure</vt:lpstr>
      <vt:lpstr>Development procedure</vt:lpstr>
      <vt:lpstr>Development procedure</vt:lpstr>
      <vt:lpstr>Development produce</vt:lpstr>
      <vt:lpstr>Reference</vt:lpstr>
    </vt:vector>
  </TitlesOfParts>
  <Company>Clemson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Designveloper</dc:title>
  <dc:creator>Hung VO</dc:creator>
  <cp:lastModifiedBy>Hung Vo</cp:lastModifiedBy>
  <cp:revision>97</cp:revision>
  <dcterms:created xsi:type="dcterms:W3CDTF">2013-06-29T12:03:46Z</dcterms:created>
  <dcterms:modified xsi:type="dcterms:W3CDTF">2014-10-02T07:07:17Z</dcterms:modified>
</cp:coreProperties>
</file>